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League Sparta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37" autoAdjust="0"/>
  </p:normalViewPr>
  <p:slideViewPr>
    <p:cSldViewPr>
      <p:cViewPr varScale="1">
        <p:scale>
          <a:sx n="58" d="100"/>
          <a:sy n="58" d="100"/>
        </p:scale>
        <p:origin x="9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18 - 30 años</c:v>
                </c:pt>
                <c:pt idx="1">
                  <c:v>31 - 40 años</c:v>
                </c:pt>
                <c:pt idx="2">
                  <c:v>41 - 50 años</c:v>
                </c:pt>
                <c:pt idx="3">
                  <c:v>51 - 60 años</c:v>
                </c:pt>
                <c:pt idx="4">
                  <c:v>61 - 72 años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DIVORCIADA</c:v>
                </c:pt>
                <c:pt idx="1">
                  <c:v>SOLTERA</c:v>
                </c:pt>
                <c:pt idx="2">
                  <c:v>UNIÓN LIBRE</c:v>
                </c:pt>
                <c:pt idx="3">
                  <c:v>CASADA</c:v>
                </c:pt>
                <c:pt idx="4">
                  <c:v>VIUDA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ESTUDIANTE</c:v>
                </c:pt>
                <c:pt idx="1">
                  <c:v>EMPLEADA</c:v>
                </c:pt>
                <c:pt idx="2">
                  <c:v>COMERCIANTE</c:v>
                </c:pt>
                <c:pt idx="3">
                  <c:v>AMA DE CASA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Hoja1!$A$2:$A$5</c:f>
              <c:strCache>
                <c:ptCount val="4"/>
                <c:pt idx="0">
                  <c:v>PRIMARIA</c:v>
                </c:pt>
                <c:pt idx="1">
                  <c:v>SECUNDARIA</c:v>
                </c:pt>
                <c:pt idx="2">
                  <c:v>PREPARATORIA</c:v>
                </c:pt>
                <c:pt idx="3">
                  <c:v>LICENCIATURA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5-4B2D-A71B-713B36CA4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64870000"/>
        <c:axId val="164875408"/>
      </c:barChart>
      <c:catAx>
        <c:axId val="164870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5408"/>
        <c:crosses val="autoZero"/>
        <c:auto val="1"/>
        <c:lblAlgn val="ctr"/>
        <c:lblOffset val="100"/>
        <c:noMultiLvlLbl val="0"/>
      </c:catAx>
      <c:valAx>
        <c:axId val="164875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64870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>
        <c:manualLayout>
          <c:layoutTarget val="inner"/>
          <c:xMode val="edge"/>
          <c:yMode val="edge"/>
          <c:x val="1.6556291390728478E-2"/>
          <c:y val="0.11785714285714285"/>
          <c:w val="0.97571743929359822"/>
          <c:h val="0.826525449943756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HUICHAPAN</c:v>
                </c:pt>
                <c:pt idx="1">
                  <c:v>MAMITHI</c:v>
                </c:pt>
                <c:pt idx="2">
                  <c:v>LA CRUZ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AE55-4B0E-99BD-34AAF7B8D92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AE55-4B0E-99BD-34AAF7B8D92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AE55-4B0E-99BD-34AAF7B8D922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8644-4B00-B924-590AF3499A3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FÍSICA</c:v>
                </c:pt>
                <c:pt idx="1">
                  <c:v>PSICOLÓGICA</c:v>
                </c:pt>
                <c:pt idx="2">
                  <c:v>ECONÓMICA</c:v>
                </c:pt>
                <c:pt idx="3">
                  <c:v>SEXUAL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E-4199-A6B1-602B7070D55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PRIMERA VEZ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8-413E-8983-4919F341EC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7185392"/>
        <c:axId val="177186224"/>
      </c:barChart>
      <c:catAx>
        <c:axId val="17718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7186224"/>
        <c:crosses val="autoZero"/>
        <c:auto val="1"/>
        <c:lblAlgn val="ctr"/>
        <c:lblOffset val="100"/>
        <c:noMultiLvlLbl val="0"/>
      </c:catAx>
      <c:valAx>
        <c:axId val="17718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18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1" descr="Texto  Descripción generada automáticamente"/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7" name="TextBox 47"/>
          <p:cNvSpPr txBox="1"/>
          <p:nvPr/>
        </p:nvSpPr>
        <p:spPr>
          <a:xfrm>
            <a:off x="2133600" y="2171700"/>
            <a:ext cx="14764215" cy="5474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414"/>
              </a:lnSpc>
            </a:pPr>
            <a:r>
              <a:rPr lang="en-US" sz="95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ESTADÍSTICA DEL MES DE JUNIO 2026 </a:t>
            </a:r>
          </a:p>
          <a:p>
            <a:pPr algn="ctr">
              <a:lnSpc>
                <a:spcPts val="14414"/>
              </a:lnSpc>
            </a:pPr>
            <a:r>
              <a:rPr lang="en-US" sz="95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ÁREA JURÍDICA</a:t>
            </a:r>
            <a:r>
              <a:rPr lang="en-US" sz="10296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EDADES PROMEDIO DE USUARIAS 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837553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ESTADO CIVIL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139252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448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OCUPACIÓN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789010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309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ESCOLARIDAD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7B6D63-337B-4409-BB82-E83A0A446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657521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8728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COMUNIDADES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5931588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718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TIPO DE VIOLENCIA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EE7605AD-4342-49BD-89C6-FA7E44220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7366781"/>
              </p:ext>
            </p:extLst>
          </p:nvPr>
        </p:nvGraphicFramePr>
        <p:xfrm>
          <a:off x="3537288" y="2095500"/>
          <a:ext cx="11702712" cy="711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40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76600" y="464134"/>
            <a:ext cx="12507745" cy="8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3600" dirty="0">
                <a:solidFill>
                  <a:srgbClr val="9900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TOTAL DE SERVICIOS</a:t>
            </a:r>
          </a:p>
        </p:txBody>
      </p:sp>
      <p:sp>
        <p:nvSpPr>
          <p:cNvPr id="36" name="Freeform 41" descr="Texto  Descripción generada automáticamente">
            <a:extLst>
              <a:ext uri="{FF2B5EF4-FFF2-40B4-BE49-F238E27FC236}">
                <a16:creationId xmlns:a16="http://schemas.microsoft.com/office/drawing/2014/main" id="{72637900-D7DA-474B-B8F1-FB3916A26224}"/>
              </a:ext>
            </a:extLst>
          </p:cNvPr>
          <p:cNvSpPr/>
          <p:nvPr/>
        </p:nvSpPr>
        <p:spPr>
          <a:xfrm>
            <a:off x="914400" y="441247"/>
            <a:ext cx="2622888" cy="1506186"/>
          </a:xfrm>
          <a:custGeom>
            <a:avLst/>
            <a:gdLst/>
            <a:ahLst/>
            <a:cxnLst/>
            <a:rect l="l" t="t" r="r" b="b"/>
            <a:pathLst>
              <a:path w="2622888" h="1506186">
                <a:moveTo>
                  <a:pt x="0" y="0"/>
                </a:moveTo>
                <a:lnTo>
                  <a:pt x="2622888" y="0"/>
                </a:lnTo>
                <a:lnTo>
                  <a:pt x="2622888" y="1506186"/>
                </a:lnTo>
                <a:lnTo>
                  <a:pt x="0" y="15061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 l="-9490" t="-8267" r="-12306" b="-15299"/>
            </a:stretch>
          </a:blipFill>
        </p:spPr>
        <p:txBody>
          <a:bodyPr/>
          <a:lstStyle/>
          <a:p>
            <a:endParaRPr lang="es-MX"/>
          </a:p>
        </p:txBody>
      </p:sp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AB1539EC-293C-4510-BFD3-43E988064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0172764"/>
              </p:ext>
            </p:extLst>
          </p:nvPr>
        </p:nvGraphicFramePr>
        <p:xfrm>
          <a:off x="3733800" y="2095500"/>
          <a:ext cx="11506200" cy="71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08090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30</Words>
  <Application>Microsoft Office PowerPoint</Application>
  <PresentationFormat>Personalizado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Calibri</vt:lpstr>
      <vt:lpstr>League Spartan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ESTADISTICAS DE FEBRERO </dc:title>
  <cp:lastModifiedBy>Angel</cp:lastModifiedBy>
  <cp:revision>34</cp:revision>
  <dcterms:created xsi:type="dcterms:W3CDTF">2006-08-16T00:00:00Z</dcterms:created>
  <dcterms:modified xsi:type="dcterms:W3CDTF">2026-07-20T22:45:54Z</dcterms:modified>
  <dc:identifier>DAGkt7iVEPg</dc:identifier>
</cp:coreProperties>
</file>